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5"/>
  </p:notesMasterIdLst>
  <p:handoutMasterIdLst>
    <p:handoutMasterId r:id="rId26"/>
  </p:handoutMasterIdLst>
  <p:sldIdLst>
    <p:sldId id="267" r:id="rId3"/>
    <p:sldId id="1232" r:id="rId4"/>
    <p:sldId id="1233" r:id="rId5"/>
    <p:sldId id="1234" r:id="rId6"/>
    <p:sldId id="1235" r:id="rId7"/>
    <p:sldId id="1236" r:id="rId8"/>
    <p:sldId id="1237" r:id="rId9"/>
    <p:sldId id="1238" r:id="rId10"/>
    <p:sldId id="1241" r:id="rId11"/>
    <p:sldId id="1239" r:id="rId12"/>
    <p:sldId id="1243" r:id="rId13"/>
    <p:sldId id="1245" r:id="rId14"/>
    <p:sldId id="1246" r:id="rId15"/>
    <p:sldId id="1242" r:id="rId16"/>
    <p:sldId id="1222" r:id="rId17"/>
    <p:sldId id="1223" r:id="rId18"/>
    <p:sldId id="1224" r:id="rId19"/>
    <p:sldId id="1225" r:id="rId20"/>
    <p:sldId id="1226" r:id="rId21"/>
    <p:sldId id="1206" r:id="rId22"/>
    <p:sldId id="1210" r:id="rId23"/>
    <p:sldId id="1247" r:id="rId24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  <a:srgbClr val="30C50D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23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774"/>
    </p:cViewPr>
  </p:sorterViewPr>
  <p:notesViewPr>
    <p:cSldViewPr>
      <p:cViewPr varScale="1">
        <p:scale>
          <a:sx n="54" d="100"/>
          <a:sy n="54" d="100"/>
        </p:scale>
        <p:origin x="2874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6435"/>
          </a:xfrm>
          <a:prstGeom prst="rect">
            <a:avLst/>
          </a:prstGeom>
        </p:spPr>
        <p:txBody>
          <a:bodyPr vert="horz" lIns="93166" tIns="46583" rIns="93166" bIns="4658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968"/>
            <a:ext cx="3037840" cy="466434"/>
          </a:xfrm>
          <a:prstGeom prst="rect">
            <a:avLst/>
          </a:prstGeom>
        </p:spPr>
        <p:txBody>
          <a:bodyPr vert="horz" lIns="93166" tIns="46583" rIns="93166" bIns="4658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9" y="8829968"/>
            <a:ext cx="3037840" cy="466434"/>
          </a:xfrm>
          <a:prstGeom prst="rect">
            <a:avLst/>
          </a:prstGeom>
        </p:spPr>
        <p:txBody>
          <a:bodyPr vert="horz" lIns="93166" tIns="46583" rIns="93166" bIns="46583" rtlCol="0" anchor="b"/>
          <a:lstStyle>
            <a:lvl1pPr algn="r">
              <a:defRPr sz="1200"/>
            </a:lvl1pPr>
          </a:lstStyle>
          <a:p>
            <a:fld id="{62849C9E-A387-4777-B45F-16B396DF4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8301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26744D-9391-4F8B-B56F-D776757AE2DF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F2CE65-B7E2-410B-B0E2-D9D4F1590A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559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7" name="Google Shape;117;p294:notes"/>
          <p:cNvSpPr txBox="1">
            <a:spLocks noGrp="1"/>
          </p:cNvSpPr>
          <p:nvPr>
            <p:ph type="body" idx="1"/>
          </p:nvPr>
        </p:nvSpPr>
        <p:spPr>
          <a:xfrm>
            <a:off x="701346" y="4416099"/>
            <a:ext cx="5607711" cy="4183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05811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2CE65-B7E2-410B-B0E2-D9D4F1590A7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11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3D3005-E3F9-45D5-8024-00B8290191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3BB256-8F31-4A8E-A52F-AB11903CCB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77EF2E-4065-44F4-B4E9-B19C7AEE15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8293711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8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8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23F67"/>
              </a:buClr>
              <a:buSzPts val="2800"/>
              <a:buChar char="•"/>
              <a:defRPr sz="2800"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23F67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23F67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23F67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23F67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23F67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23F67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23F67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23F67"/>
              </a:buClr>
              <a:buSzPts val="1800"/>
              <a:buChar char="»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0857013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8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8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23F67"/>
              </a:buClr>
              <a:buSzPts val="2800"/>
              <a:buFont typeface="Calibri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23F67"/>
              </a:buClr>
              <a:buSzPts val="2400"/>
              <a:buFont typeface="Calibri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23F67"/>
              </a:buClr>
              <a:buSzPts val="2000"/>
              <a:buFont typeface="Calibri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23F67"/>
              </a:buClr>
              <a:buSzPts val="1800"/>
              <a:buFont typeface="Calibri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23F67"/>
              </a:buClr>
              <a:buSzPts val="1800"/>
              <a:buFont typeface="Calibri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23F67"/>
              </a:buClr>
              <a:buSzPts val="1800"/>
              <a:buFont typeface="Calibri"/>
              <a:buChar char="»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23F67"/>
              </a:buClr>
              <a:buSzPts val="1800"/>
              <a:buFont typeface="Calibri"/>
              <a:buChar char="»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23F67"/>
              </a:buClr>
              <a:buSzPts val="1800"/>
              <a:buFont typeface="Calibri"/>
              <a:buChar char="»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23F67"/>
              </a:buClr>
              <a:buSzPts val="1800"/>
              <a:buFont typeface="Calibri"/>
              <a:buChar char="»"/>
              <a:defRPr sz="1800"/>
            </a:lvl9pPr>
          </a:lstStyle>
          <a:p>
            <a:endParaRPr/>
          </a:p>
        </p:txBody>
      </p:sp>
      <p:sp>
        <p:nvSpPr>
          <p:cNvPr id="20" name="Google Shape;20;p282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23F67"/>
              </a:buClr>
              <a:buSzPts val="2800"/>
              <a:buFont typeface="Calibri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23F67"/>
              </a:buClr>
              <a:buSzPts val="2400"/>
              <a:buFont typeface="Calibri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23F67"/>
              </a:buClr>
              <a:buSzPts val="2000"/>
              <a:buFont typeface="Calibri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23F67"/>
              </a:buClr>
              <a:buSzPts val="1800"/>
              <a:buFont typeface="Calibri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23F67"/>
              </a:buClr>
              <a:buSzPts val="1800"/>
              <a:buFont typeface="Calibri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23F67"/>
              </a:buClr>
              <a:buSzPts val="1800"/>
              <a:buFont typeface="Calibri"/>
              <a:buChar char="»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23F67"/>
              </a:buClr>
              <a:buSzPts val="1800"/>
              <a:buFont typeface="Calibri"/>
              <a:buChar char="»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23F67"/>
              </a:buClr>
              <a:buSzPts val="1800"/>
              <a:buFont typeface="Calibri"/>
              <a:buChar char="»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23F67"/>
              </a:buClr>
              <a:buSzPts val="1800"/>
              <a:buFont typeface="Calibri"/>
              <a:buChar char="»"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0937827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7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79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23F67"/>
              </a:buClr>
              <a:buSzPts val="3200"/>
              <a:buFont typeface="Calibri"/>
              <a:buNone/>
              <a:defRPr/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23F67"/>
              </a:buClr>
              <a:buSzPts val="2800"/>
              <a:buFont typeface="Calibri"/>
              <a:buNone/>
              <a:defRPr/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23F67"/>
              </a:buClr>
              <a:buSzPts val="2400"/>
              <a:buFont typeface="Calibri"/>
              <a:buNone/>
              <a:defRPr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23F67"/>
              </a:buClr>
              <a:buSzPts val="2000"/>
              <a:buFont typeface="Calibri"/>
              <a:buNone/>
              <a:defRPr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23F67"/>
              </a:buClr>
              <a:buSzPts val="2000"/>
              <a:buFont typeface="Calibri"/>
              <a:buNone/>
              <a:defRPr/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23F67"/>
              </a:buClr>
              <a:buSzPts val="2000"/>
              <a:buFont typeface="Calibri"/>
              <a:buNone/>
              <a:defRPr/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23F67"/>
              </a:buClr>
              <a:buSzPts val="2000"/>
              <a:buFont typeface="Calibri"/>
              <a:buNone/>
              <a:defRPr/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23F67"/>
              </a:buClr>
              <a:buSzPts val="2000"/>
              <a:buFont typeface="Calibri"/>
              <a:buNone/>
              <a:defRPr/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23F67"/>
              </a:buClr>
              <a:buSzPts val="2000"/>
              <a:buFont typeface="Calibri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211018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, and Content" type="txAndObj">
  <p:cSld name="Title, Text, and Conte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8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85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4047067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23F67"/>
              </a:buClr>
              <a:buSzPts val="2800"/>
              <a:buChar char="•"/>
              <a:defRPr sz="2800"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23F67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23F67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23F67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23F67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23F67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23F67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23F67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23F67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46" name="Google Shape;46;p285"/>
          <p:cNvSpPr txBox="1">
            <a:spLocks noGrp="1"/>
          </p:cNvSpPr>
          <p:nvPr>
            <p:ph type="body" idx="2"/>
          </p:nvPr>
        </p:nvSpPr>
        <p:spPr>
          <a:xfrm>
            <a:off x="4639733" y="1600201"/>
            <a:ext cx="4047067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23F67"/>
              </a:buClr>
              <a:buSzPts val="2800"/>
              <a:buChar char="•"/>
              <a:defRPr sz="2800"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23F67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23F67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23F67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23F67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23F67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23F67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23F67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23F67"/>
              </a:buClr>
              <a:buSzPts val="1800"/>
              <a:buChar char="»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1619946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89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89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23F67"/>
              </a:buClr>
              <a:buSzPts val="2000"/>
              <a:buFont typeface="Calibri"/>
              <a:buNone/>
              <a:defRPr sz="2000"/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23F67"/>
              </a:buClr>
              <a:buSzPts val="1800"/>
              <a:buFont typeface="Calibri"/>
              <a:buNone/>
              <a:defRPr sz="1800"/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23F67"/>
              </a:buClr>
              <a:buSzPts val="1600"/>
              <a:buFont typeface="Calibri"/>
              <a:buNone/>
              <a:defRPr sz="1600"/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23F67"/>
              </a:buClr>
              <a:buSzPts val="1400"/>
              <a:buFont typeface="Calibri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23F67"/>
              </a:buClr>
              <a:buSzPts val="1400"/>
              <a:buFont typeface="Calibri"/>
              <a:buNone/>
              <a:defRPr sz="1400"/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23F67"/>
              </a:buClr>
              <a:buSzPts val="1400"/>
              <a:buFont typeface="Calibri"/>
              <a:buNone/>
              <a:defRPr sz="1400"/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23F67"/>
              </a:buClr>
              <a:buSzPts val="1400"/>
              <a:buFont typeface="Calibri"/>
              <a:buNone/>
              <a:defRPr sz="1400"/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23F67"/>
              </a:buClr>
              <a:buSzPts val="1400"/>
              <a:buFont typeface="Calibri"/>
              <a:buNone/>
              <a:defRPr sz="1400"/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23F67"/>
              </a:buClr>
              <a:buSzPts val="1400"/>
              <a:buFont typeface="Calibri"/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9365689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90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9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23F67"/>
              </a:buClr>
              <a:buSzPts val="3200"/>
              <a:buFont typeface="Calibri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23F67"/>
              </a:buClr>
              <a:buSzPts val="2800"/>
              <a:buFont typeface="Calibri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23F67"/>
              </a:buClr>
              <a:buSzPts val="2400"/>
              <a:buFont typeface="Calibri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23F67"/>
              </a:buClr>
              <a:buSzPts val="2000"/>
              <a:buFont typeface="Calibri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23F67"/>
              </a:buClr>
              <a:buSzPts val="2000"/>
              <a:buFont typeface="Calibri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23F67"/>
              </a:buClr>
              <a:buSzPts val="2000"/>
              <a:buFont typeface="Calibri"/>
              <a:buChar char="»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23F67"/>
              </a:buClr>
              <a:buSzPts val="2000"/>
              <a:buFont typeface="Calibri"/>
              <a:buChar char="»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23F67"/>
              </a:buClr>
              <a:buSzPts val="2000"/>
              <a:buFont typeface="Calibri"/>
              <a:buChar char="»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23F67"/>
              </a:buClr>
              <a:buSzPts val="2000"/>
              <a:buFont typeface="Calibri"/>
              <a:buChar char="»"/>
              <a:defRPr sz="2000"/>
            </a:lvl9pPr>
          </a:lstStyle>
          <a:p>
            <a:endParaRPr/>
          </a:p>
        </p:txBody>
      </p:sp>
      <p:sp>
        <p:nvSpPr>
          <p:cNvPr id="53" name="Google Shape;53;p29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23F67"/>
              </a:buClr>
              <a:buSzPts val="1400"/>
              <a:buFont typeface="Calibri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23F67"/>
              </a:buClr>
              <a:buSzPts val="1200"/>
              <a:buFont typeface="Calibri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23F67"/>
              </a:buClr>
              <a:buSzPts val="1000"/>
              <a:buFont typeface="Calibri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023F67"/>
              </a:buClr>
              <a:buSzPts val="900"/>
              <a:buFont typeface="Calibri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023F67"/>
              </a:buClr>
              <a:buSzPts val="900"/>
              <a:buFont typeface="Calibri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023F67"/>
              </a:buClr>
              <a:buSzPts val="900"/>
              <a:buFont typeface="Calibri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023F67"/>
              </a:buClr>
              <a:buSzPts val="900"/>
              <a:buFont typeface="Calibri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023F67"/>
              </a:buClr>
              <a:buSzPts val="900"/>
              <a:buFont typeface="Calibri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023F67"/>
              </a:buClr>
              <a:buSzPts val="900"/>
              <a:buFont typeface="Calibri"/>
              <a:buNone/>
              <a:defRPr sz="9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696306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1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57" name="Google Shape;57;p291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23F67"/>
              </a:buClr>
              <a:buSzPts val="1400"/>
              <a:buFont typeface="Calibri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23F67"/>
              </a:buClr>
              <a:buSzPts val="1200"/>
              <a:buFont typeface="Calibri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23F67"/>
              </a:buClr>
              <a:buSzPts val="1000"/>
              <a:buFont typeface="Calibri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023F67"/>
              </a:buClr>
              <a:buSzPts val="900"/>
              <a:buFont typeface="Calibri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023F67"/>
              </a:buClr>
              <a:buSzPts val="900"/>
              <a:buFont typeface="Calibri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023F67"/>
              </a:buClr>
              <a:buSzPts val="900"/>
              <a:buFont typeface="Calibri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023F67"/>
              </a:buClr>
              <a:buSzPts val="900"/>
              <a:buFont typeface="Calibri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023F67"/>
              </a:buClr>
              <a:buSzPts val="900"/>
              <a:buFont typeface="Calibri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023F67"/>
              </a:buClr>
              <a:buSzPts val="900"/>
              <a:buFont typeface="Calibri"/>
              <a:buNone/>
              <a:defRPr sz="9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878629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331CA0-8305-4F1E-B0F2-8DCCCFAE40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9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92"/>
          <p:cNvSpPr txBox="1">
            <a:spLocks noGrp="1"/>
          </p:cNvSpPr>
          <p:nvPr>
            <p:ph type="body" idx="1"/>
          </p:nvPr>
        </p:nvSpPr>
        <p:spPr>
          <a:xfrm rot="5400000">
            <a:off x="2514600" y="-457200"/>
            <a:ext cx="41148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23F67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23F67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23F67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23F67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23F67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23F67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23F67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23F67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23F67"/>
              </a:buClr>
              <a:buSzPts val="1800"/>
              <a:buChar char="»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6267347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93"/>
          <p:cNvSpPr txBox="1">
            <a:spLocks noGrp="1"/>
          </p:cNvSpPr>
          <p:nvPr>
            <p:ph type="title"/>
          </p:nvPr>
        </p:nvSpPr>
        <p:spPr>
          <a:xfrm rot="5400000">
            <a:off x="4937919" y="1966119"/>
            <a:ext cx="5440362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93"/>
          <p:cNvSpPr txBox="1">
            <a:spLocks noGrp="1"/>
          </p:cNvSpPr>
          <p:nvPr>
            <p:ph type="body" idx="1"/>
          </p:nvPr>
        </p:nvSpPr>
        <p:spPr>
          <a:xfrm rot="5400000">
            <a:off x="746919" y="-15081"/>
            <a:ext cx="5440362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23F67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23F67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23F67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23F67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23F67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23F67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23F67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23F67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23F67"/>
              </a:buClr>
              <a:buSzPts val="1800"/>
              <a:buChar char="»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2492970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6A8D32-86A9-471B-8B86-03C89735FD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4EA622-AE04-4EC8-8821-4781C821F7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74590A-A15B-48E6-8206-39E08CA157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D746CF-63E9-4373-876A-E95923D0BD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24BB55-76ED-4371-AE1B-F122BF710F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A2CAF-CE01-4373-88D6-6C088CD2F7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773212-045B-4E5C-99B9-AC8E7F7D2A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1F1B570-C285-4398-8F6A-BB781A14CA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78" descr="caohc_slide-tmplt-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7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023F6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023F6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023F6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023F6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023F6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023F6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023F6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023F6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023F6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7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23F67"/>
              </a:buClr>
              <a:buSzPts val="3200"/>
              <a:buFont typeface="Calibri"/>
              <a:buChar char="•"/>
              <a:defRPr sz="3200" b="0" i="0" u="none" strike="noStrike" cap="none">
                <a:solidFill>
                  <a:srgbClr val="023F6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23F67"/>
              </a:buClr>
              <a:buSzPts val="2800"/>
              <a:buFont typeface="Calibri"/>
              <a:buChar char="–"/>
              <a:defRPr sz="2800" b="0" i="0" u="none" strike="noStrike" cap="none">
                <a:solidFill>
                  <a:srgbClr val="023F6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23F67"/>
              </a:buClr>
              <a:buSzPts val="2400"/>
              <a:buFont typeface="Calibri"/>
              <a:buChar char="•"/>
              <a:defRPr sz="2400" b="0" i="0" u="none" strike="noStrike" cap="none">
                <a:solidFill>
                  <a:srgbClr val="023F6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23F67"/>
              </a:buClr>
              <a:buSzPts val="2000"/>
              <a:buFont typeface="Calibri"/>
              <a:buChar char="–"/>
              <a:defRPr sz="2000" b="0" i="0" u="none" strike="noStrike" cap="none">
                <a:solidFill>
                  <a:srgbClr val="023F6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23F67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rgbClr val="023F6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23F67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rgbClr val="023F6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23F67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rgbClr val="023F6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23F67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rgbClr val="023F6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23F67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rgbClr val="023F6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65892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64986"/>
            <a:ext cx="5411250" cy="654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3295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01" y="1295400"/>
            <a:ext cx="8569197" cy="4083942"/>
          </a:xfrm>
          <a:prstGeom prst="rect">
            <a:avLst/>
          </a:prstGeom>
        </p:spPr>
      </p:pic>
      <p:sp>
        <p:nvSpPr>
          <p:cNvPr id="5" name="Google Shape;119;p294"/>
          <p:cNvSpPr txBox="1">
            <a:spLocks noGrp="1"/>
          </p:cNvSpPr>
          <p:nvPr>
            <p:ph type="ctrTitle" idx="4294967295"/>
          </p:nvPr>
        </p:nvSpPr>
        <p:spPr>
          <a:xfrm>
            <a:off x="683393" y="334976"/>
            <a:ext cx="7777213" cy="679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4000" b="1" dirty="0">
                <a:solidFill>
                  <a:srgbClr val="002060"/>
                </a:solidFill>
              </a:rPr>
              <a:t>Exam Page – Start Attempt</a:t>
            </a:r>
            <a:endParaRPr sz="440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CCEC25-D4B6-84DB-D0E2-F76FD95AA7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33" t="39245" r="30834" b="34505"/>
          <a:stretch/>
        </p:blipFill>
        <p:spPr>
          <a:xfrm>
            <a:off x="2438400" y="2209800"/>
            <a:ext cx="4673600" cy="2133600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4335BE80-06C5-E205-71F7-E8B1DF412109}"/>
              </a:ext>
            </a:extLst>
          </p:cNvPr>
          <p:cNvSpPr/>
          <p:nvPr/>
        </p:nvSpPr>
        <p:spPr>
          <a:xfrm rot="1413184">
            <a:off x="2951674" y="3528097"/>
            <a:ext cx="978408" cy="484632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2229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9;p294"/>
          <p:cNvSpPr txBox="1">
            <a:spLocks noGrp="1"/>
          </p:cNvSpPr>
          <p:nvPr>
            <p:ph type="ctrTitle" idx="4294967295"/>
          </p:nvPr>
        </p:nvSpPr>
        <p:spPr>
          <a:xfrm>
            <a:off x="683393" y="156214"/>
            <a:ext cx="7777213" cy="1291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4000" b="1" dirty="0">
                <a:solidFill>
                  <a:srgbClr val="002060"/>
                </a:solidFill>
              </a:rPr>
              <a:t>Exam Question Screen</a:t>
            </a:r>
            <a:endParaRPr sz="440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F097750-F855-EA68-6A3E-185F3B2A82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4" b="45030"/>
          <a:stretch/>
        </p:blipFill>
        <p:spPr>
          <a:xfrm>
            <a:off x="315309" y="1388219"/>
            <a:ext cx="8513379" cy="20574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1C8CA87-9AF2-671D-2B9A-73112748B00B}"/>
              </a:ext>
            </a:extLst>
          </p:cNvPr>
          <p:cNvSpPr/>
          <p:nvPr/>
        </p:nvSpPr>
        <p:spPr>
          <a:xfrm>
            <a:off x="1447800" y="2035953"/>
            <a:ext cx="914400" cy="2286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C800A9-C266-CBA9-967C-D5565B95973C}"/>
              </a:ext>
            </a:extLst>
          </p:cNvPr>
          <p:cNvSpPr txBox="1"/>
          <p:nvPr/>
        </p:nvSpPr>
        <p:spPr>
          <a:xfrm>
            <a:off x="7010400" y="2083368"/>
            <a:ext cx="1450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Time Clock</a:t>
            </a:r>
          </a:p>
        </p:txBody>
      </p:sp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7A53F9A-50DD-D545-A8BB-B31F337EFB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0" r="55178" b="46648"/>
          <a:stretch/>
        </p:blipFill>
        <p:spPr>
          <a:xfrm>
            <a:off x="914400" y="3657600"/>
            <a:ext cx="5181600" cy="2697405"/>
          </a:xfrm>
          <a:prstGeom prst="rect">
            <a:avLst/>
          </a:prstGeom>
        </p:spPr>
      </p:pic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060BCF97-2665-E2AC-9DA0-303484C59410}"/>
              </a:ext>
            </a:extLst>
          </p:cNvPr>
          <p:cNvSpPr/>
          <p:nvPr/>
        </p:nvSpPr>
        <p:spPr>
          <a:xfrm>
            <a:off x="1922019" y="2590800"/>
            <a:ext cx="381000" cy="3810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A46C00-3D04-E8BA-65F1-55C82BB46BE3}"/>
              </a:ext>
            </a:extLst>
          </p:cNvPr>
          <p:cNvSpPr txBox="1"/>
          <p:nvPr/>
        </p:nvSpPr>
        <p:spPr>
          <a:xfrm>
            <a:off x="2819400" y="4038600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FF0000"/>
                </a:solidFill>
              </a:rPr>
              <a:t>Flag questions to go back </a:t>
            </a:r>
          </a:p>
          <a:p>
            <a:pPr algn="ctr"/>
            <a:r>
              <a:rPr lang="en-US" b="1" i="1" dirty="0">
                <a:solidFill>
                  <a:srgbClr val="FF0000"/>
                </a:solidFill>
              </a:rPr>
              <a:t>for later review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1ADC6CF1-8CA1-0FF8-F593-6A76091A1F96}"/>
              </a:ext>
            </a:extLst>
          </p:cNvPr>
          <p:cNvSpPr/>
          <p:nvPr/>
        </p:nvSpPr>
        <p:spPr>
          <a:xfrm rot="1118529">
            <a:off x="7239560" y="1586350"/>
            <a:ext cx="913280" cy="390489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68EA0C56-7C75-A093-65A1-EE892DC79ECC}"/>
              </a:ext>
            </a:extLst>
          </p:cNvPr>
          <p:cNvSpPr/>
          <p:nvPr/>
        </p:nvSpPr>
        <p:spPr>
          <a:xfrm rot="1118529">
            <a:off x="114653" y="3896786"/>
            <a:ext cx="913280" cy="39048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447A3C8-2ECE-39C2-7F83-942467120AEB}"/>
              </a:ext>
            </a:extLst>
          </p:cNvPr>
          <p:cNvSpPr/>
          <p:nvPr/>
        </p:nvSpPr>
        <p:spPr>
          <a:xfrm>
            <a:off x="2667000" y="5188499"/>
            <a:ext cx="914400" cy="2286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6269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9;p294"/>
          <p:cNvSpPr txBox="1">
            <a:spLocks noGrp="1"/>
          </p:cNvSpPr>
          <p:nvPr>
            <p:ph type="ctrTitle" idx="4294967295"/>
          </p:nvPr>
        </p:nvSpPr>
        <p:spPr>
          <a:xfrm>
            <a:off x="683393" y="156214"/>
            <a:ext cx="7777213" cy="1291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4000" b="1" dirty="0">
                <a:solidFill>
                  <a:srgbClr val="002060"/>
                </a:solidFill>
              </a:rPr>
              <a:t>Exam Question Screen</a:t>
            </a:r>
            <a:endParaRPr sz="440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BA0E8AF-88D8-1568-AC35-6BD2570FB8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7" b="45008"/>
          <a:stretch/>
        </p:blipFill>
        <p:spPr>
          <a:xfrm>
            <a:off x="207302" y="2286000"/>
            <a:ext cx="8610600" cy="208089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C2BB9C8-DD0A-FEB5-63DD-73F9E8EA0C10}"/>
              </a:ext>
            </a:extLst>
          </p:cNvPr>
          <p:cNvSpPr/>
          <p:nvPr/>
        </p:nvSpPr>
        <p:spPr>
          <a:xfrm>
            <a:off x="1362608" y="2948438"/>
            <a:ext cx="9144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184BFD-8184-433D-D7CB-92BA318A2775}"/>
              </a:ext>
            </a:extLst>
          </p:cNvPr>
          <p:cNvSpPr txBox="1"/>
          <p:nvPr/>
        </p:nvSpPr>
        <p:spPr>
          <a:xfrm>
            <a:off x="1752600" y="1295400"/>
            <a:ext cx="57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FF0000"/>
                </a:solidFill>
              </a:rPr>
              <a:t>Review any flagged questions </a:t>
            </a:r>
          </a:p>
          <a:p>
            <a:pPr algn="ctr"/>
            <a:r>
              <a:rPr lang="en-US" sz="2400" b="1" i="1" dirty="0">
                <a:solidFill>
                  <a:srgbClr val="FF0000"/>
                </a:solidFill>
              </a:rPr>
              <a:t>and then finish attempt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CDF5942F-AC7C-31E6-8180-D88D95E95435}"/>
              </a:ext>
            </a:extLst>
          </p:cNvPr>
          <p:cNvSpPr/>
          <p:nvPr/>
        </p:nvSpPr>
        <p:spPr>
          <a:xfrm rot="920156">
            <a:off x="7045778" y="3819993"/>
            <a:ext cx="913280" cy="39048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CEA6776-203C-BDB5-35C0-BE0A5184D186}"/>
              </a:ext>
            </a:extLst>
          </p:cNvPr>
          <p:cNvSpPr/>
          <p:nvPr/>
        </p:nvSpPr>
        <p:spPr>
          <a:xfrm flipV="1">
            <a:off x="208249" y="4015238"/>
            <a:ext cx="1259389" cy="351657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FE4A4E-3338-EBAE-75F8-483E2E9E5768}"/>
              </a:ext>
            </a:extLst>
          </p:cNvPr>
          <p:cNvSpPr txBox="1"/>
          <p:nvPr/>
        </p:nvSpPr>
        <p:spPr>
          <a:xfrm rot="10800000" flipH="1" flipV="1">
            <a:off x="7696200" y="3415155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32472759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9;p294"/>
          <p:cNvSpPr txBox="1">
            <a:spLocks noGrp="1"/>
          </p:cNvSpPr>
          <p:nvPr>
            <p:ph type="ctrTitle" idx="4294967295"/>
          </p:nvPr>
        </p:nvSpPr>
        <p:spPr>
          <a:xfrm>
            <a:off x="683393" y="156214"/>
            <a:ext cx="7777213" cy="1291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4000" b="1" dirty="0">
                <a:solidFill>
                  <a:srgbClr val="002060"/>
                </a:solidFill>
              </a:rPr>
              <a:t>Exam Submission</a:t>
            </a:r>
            <a:endParaRPr sz="440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Graphical user interface, table&#10;&#10;Description automatically generated with medium confidence">
            <a:extLst>
              <a:ext uri="{FF2B5EF4-FFF2-40B4-BE49-F238E27FC236}">
                <a16:creationId xmlns:a16="http://schemas.microsoft.com/office/drawing/2014/main" id="{9CB00D4C-8487-983C-E51F-1241C4546C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4338" r="26667"/>
          <a:stretch/>
        </p:blipFill>
        <p:spPr>
          <a:xfrm>
            <a:off x="228600" y="1219200"/>
            <a:ext cx="6108184" cy="511866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F9AA3E0-A677-1B2C-C68C-E13373A78B2D}"/>
              </a:ext>
            </a:extLst>
          </p:cNvPr>
          <p:cNvSpPr/>
          <p:nvPr/>
        </p:nvSpPr>
        <p:spPr>
          <a:xfrm>
            <a:off x="3886200" y="5791200"/>
            <a:ext cx="1828800" cy="457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9A6427-08F0-9F42-0EAD-54D6A54C648A}"/>
              </a:ext>
            </a:extLst>
          </p:cNvPr>
          <p:cNvSpPr txBox="1"/>
          <p:nvPr/>
        </p:nvSpPr>
        <p:spPr>
          <a:xfrm>
            <a:off x="4876800" y="2148548"/>
            <a:ext cx="3962400" cy="1938992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FF0000"/>
                </a:solidFill>
              </a:rPr>
              <a:t>Check for </a:t>
            </a:r>
          </a:p>
          <a:p>
            <a:pPr algn="ctr"/>
            <a:r>
              <a:rPr lang="en-US" sz="2400" b="1" i="1" dirty="0">
                <a:solidFill>
                  <a:srgbClr val="FF0000"/>
                </a:solidFill>
              </a:rPr>
              <a:t>“Answer Saved” </a:t>
            </a:r>
          </a:p>
          <a:p>
            <a:pPr algn="ctr"/>
            <a:r>
              <a:rPr lang="en-US" sz="2400" b="1" i="1" dirty="0">
                <a:solidFill>
                  <a:srgbClr val="FF0000"/>
                </a:solidFill>
              </a:rPr>
              <a:t>for all questions</a:t>
            </a:r>
          </a:p>
          <a:p>
            <a:pPr algn="ctr"/>
            <a:r>
              <a:rPr lang="en-US" sz="2400" b="1" i="1" dirty="0">
                <a:solidFill>
                  <a:srgbClr val="FF0000"/>
                </a:solidFill>
              </a:rPr>
              <a:t>BEFORE</a:t>
            </a:r>
          </a:p>
          <a:p>
            <a:pPr algn="ctr"/>
            <a:r>
              <a:rPr lang="en-US" sz="2400" b="1" i="1" dirty="0">
                <a:solidFill>
                  <a:srgbClr val="FF0000"/>
                </a:solidFill>
              </a:rPr>
              <a:t>submitting exam</a:t>
            </a:r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CF87A32C-168E-6001-8B18-32FE5A15B9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0" t="45271" r="40000" b="32661"/>
          <a:stretch/>
        </p:blipFill>
        <p:spPr>
          <a:xfrm>
            <a:off x="2218407" y="2819400"/>
            <a:ext cx="2582193" cy="1506281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292FCE59-17C7-F3B3-CE4D-D4FE08079C54}"/>
              </a:ext>
            </a:extLst>
          </p:cNvPr>
          <p:cNvSpPr/>
          <p:nvPr/>
        </p:nvSpPr>
        <p:spPr>
          <a:xfrm rot="920156">
            <a:off x="1604043" y="3666045"/>
            <a:ext cx="913280" cy="390489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07E6B6-8C62-1A97-F087-5FE5F5156325}"/>
              </a:ext>
            </a:extLst>
          </p:cNvPr>
          <p:cNvSpPr txBox="1"/>
          <p:nvPr/>
        </p:nvSpPr>
        <p:spPr>
          <a:xfrm rot="10800000" flipV="1">
            <a:off x="465807" y="4451584"/>
            <a:ext cx="3505200" cy="400110"/>
          </a:xfrm>
          <a:prstGeom prst="rect">
            <a:avLst/>
          </a:prstGeom>
          <a:noFill/>
          <a:ln w="28575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rgbClr val="0070C0"/>
                </a:solidFill>
              </a:rPr>
              <a:t>Confirm Submission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1EAC9A7-1450-6163-B938-A1F789059A4D}"/>
              </a:ext>
            </a:extLst>
          </p:cNvPr>
          <p:cNvSpPr/>
          <p:nvPr/>
        </p:nvSpPr>
        <p:spPr>
          <a:xfrm flipV="1">
            <a:off x="3472921" y="3614384"/>
            <a:ext cx="1259389" cy="328295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1551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9;p294"/>
          <p:cNvSpPr txBox="1">
            <a:spLocks noGrp="1"/>
          </p:cNvSpPr>
          <p:nvPr>
            <p:ph type="ctrTitle" idx="4294967295"/>
          </p:nvPr>
        </p:nvSpPr>
        <p:spPr>
          <a:xfrm>
            <a:off x="685800" y="152401"/>
            <a:ext cx="7774805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4000" b="1" dirty="0">
                <a:solidFill>
                  <a:srgbClr val="002060"/>
                </a:solidFill>
              </a:rPr>
              <a:t>Exam Results</a:t>
            </a:r>
            <a:endParaRPr sz="440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54DFA2-55F8-53B7-4E7D-E6F929A10C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33" t="68750" r="1667" b="3750"/>
          <a:stretch/>
        </p:blipFill>
        <p:spPr>
          <a:xfrm>
            <a:off x="380064" y="2362200"/>
            <a:ext cx="8383872" cy="1921304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2B8D9B4-4B11-2713-6F74-FEDE2191189B}"/>
              </a:ext>
            </a:extLst>
          </p:cNvPr>
          <p:cNvSpPr/>
          <p:nvPr/>
        </p:nvSpPr>
        <p:spPr>
          <a:xfrm>
            <a:off x="2667000" y="2819400"/>
            <a:ext cx="838200" cy="30480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E26368F-2B25-776E-383D-F3BEA79566F3}"/>
              </a:ext>
            </a:extLst>
          </p:cNvPr>
          <p:cNvSpPr/>
          <p:nvPr/>
        </p:nvSpPr>
        <p:spPr>
          <a:xfrm rot="10800000">
            <a:off x="3429000" y="3428997"/>
            <a:ext cx="1905000" cy="3809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6188858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289F6-D06B-79BB-CC7E-926B170105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3F40EF-9BBA-617D-3A4B-8445743968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1C2AEC-C0E4-3F5E-9E23-6EF52013F7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00" r="25833" b="5000"/>
          <a:stretch/>
        </p:blipFill>
        <p:spPr>
          <a:xfrm>
            <a:off x="838200" y="381000"/>
            <a:ext cx="7467600" cy="5537771"/>
          </a:xfrm>
          <a:prstGeom prst="rect">
            <a:avLst/>
          </a:prstGeom>
        </p:spPr>
      </p:pic>
      <p:sp>
        <p:nvSpPr>
          <p:cNvPr id="4" name="Star: 5 Points 3">
            <a:extLst>
              <a:ext uri="{FF2B5EF4-FFF2-40B4-BE49-F238E27FC236}">
                <a16:creationId xmlns:a16="http://schemas.microsoft.com/office/drawing/2014/main" id="{FE628602-72EF-0A10-B1FC-029CE36F44A3}"/>
              </a:ext>
            </a:extLst>
          </p:cNvPr>
          <p:cNvSpPr/>
          <p:nvPr/>
        </p:nvSpPr>
        <p:spPr>
          <a:xfrm rot="20334885">
            <a:off x="2667000" y="4968875"/>
            <a:ext cx="381000" cy="3810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277B4F1-90ED-C22D-EAA5-ED2FBBD092E4}"/>
              </a:ext>
            </a:extLst>
          </p:cNvPr>
          <p:cNvSpPr/>
          <p:nvPr/>
        </p:nvSpPr>
        <p:spPr>
          <a:xfrm rot="10800000" flipV="1">
            <a:off x="3256179" y="4648200"/>
            <a:ext cx="2306421" cy="381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1605010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44A3E-4A15-1590-48F8-14DA4903BD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54149A-5FE5-6C18-EDFC-0C4A3BACB4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BC009D-15E9-E648-9E2B-AEB9862F79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00" r="40000" b="9999"/>
          <a:stretch/>
        </p:blipFill>
        <p:spPr>
          <a:xfrm>
            <a:off x="1143000" y="381000"/>
            <a:ext cx="6629400" cy="55245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E18B88E-935E-66F3-0660-7CCEC97AD9FA}"/>
              </a:ext>
            </a:extLst>
          </p:cNvPr>
          <p:cNvSpPr/>
          <p:nvPr/>
        </p:nvSpPr>
        <p:spPr>
          <a:xfrm rot="10800000" flipV="1">
            <a:off x="3429000" y="4419600"/>
            <a:ext cx="1676400" cy="304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58F71283-AE6A-454A-8C9D-C40B25F51204}"/>
              </a:ext>
            </a:extLst>
          </p:cNvPr>
          <p:cNvSpPr/>
          <p:nvPr/>
        </p:nvSpPr>
        <p:spPr>
          <a:xfrm rot="20334885">
            <a:off x="3124199" y="4780180"/>
            <a:ext cx="381000" cy="3810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6112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14C05-20CB-FA14-9CF6-F1D87FA07C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D59DCF-288D-6394-B8CA-477723D0A4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40AD0E-83E0-1639-2549-88F78B087B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999" r="31667" b="26371"/>
          <a:stretch/>
        </p:blipFill>
        <p:spPr>
          <a:xfrm>
            <a:off x="309033" y="685800"/>
            <a:ext cx="8525933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667436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55EE6-B5DC-604F-648A-4E81DA94EE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93B8EA-71D8-E7A8-5F4B-6E26136F23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2DB523-6C90-075C-FA73-F1D924AE6C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000" r="35833" b="5000"/>
          <a:stretch/>
        </p:blipFill>
        <p:spPr>
          <a:xfrm>
            <a:off x="752475" y="304800"/>
            <a:ext cx="7639050" cy="555567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3638700-2DB8-56E1-4601-5A054E10EE58}"/>
              </a:ext>
            </a:extLst>
          </p:cNvPr>
          <p:cNvSpPr/>
          <p:nvPr/>
        </p:nvSpPr>
        <p:spPr>
          <a:xfrm>
            <a:off x="2819400" y="4648200"/>
            <a:ext cx="1905000" cy="53340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189480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D782-AB58-F5F8-B914-F570C577C0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C97680-490C-4B6A-3A64-9168C60CE4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D73697-D8D1-7096-1CEB-E3AB256124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00" r="35000" b="5000"/>
          <a:stretch/>
        </p:blipFill>
        <p:spPr>
          <a:xfrm>
            <a:off x="1395984" y="685800"/>
            <a:ext cx="5943600" cy="5029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211511-3BAD-E25B-A58C-E0EBD7CC1DFE}"/>
              </a:ext>
            </a:extLst>
          </p:cNvPr>
          <p:cNvSpPr txBox="1"/>
          <p:nvPr/>
        </p:nvSpPr>
        <p:spPr>
          <a:xfrm rot="10800000" flipV="1">
            <a:off x="2728168" y="2816526"/>
            <a:ext cx="4891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u="sng" dirty="0">
                <a:solidFill>
                  <a:srgbClr val="00B050"/>
                </a:solidFill>
              </a:rPr>
              <a:t>You may now log out</a:t>
            </a:r>
          </a:p>
        </p:txBody>
      </p:sp>
    </p:spTree>
    <p:extLst>
      <p:ext uri="{BB962C8B-B14F-4D97-AF65-F5344CB8AC3E}">
        <p14:creationId xmlns:p14="http://schemas.microsoft.com/office/powerpoint/2010/main" val="36627634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94"/>
          <p:cNvSpPr txBox="1">
            <a:spLocks noGrp="1"/>
          </p:cNvSpPr>
          <p:nvPr>
            <p:ph type="ctrTitle" idx="4294967295"/>
          </p:nvPr>
        </p:nvSpPr>
        <p:spPr>
          <a:xfrm>
            <a:off x="731520" y="2314876"/>
            <a:ext cx="7777213" cy="2030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4000" b="1" dirty="0">
                <a:solidFill>
                  <a:srgbClr val="002060"/>
                </a:solidFill>
              </a:rPr>
              <a:t>Day of Exam with CLC</a:t>
            </a:r>
            <a:br>
              <a:rPr lang="en-US" sz="4000" b="1" dirty="0">
                <a:solidFill>
                  <a:srgbClr val="002060"/>
                </a:solidFill>
              </a:rPr>
            </a:br>
            <a:r>
              <a:rPr lang="en-US" sz="4000" dirty="0">
                <a:solidFill>
                  <a:srgbClr val="00B050"/>
                </a:solidFill>
              </a:rPr>
              <a:t>Student Login &amp; Exam Process</a:t>
            </a:r>
            <a:endParaRPr sz="440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7061307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2D6FA9-AFCE-1117-1384-88CDCAEB61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67" t="10001" r="14166" b="4999"/>
          <a:stretch/>
        </p:blipFill>
        <p:spPr>
          <a:xfrm>
            <a:off x="1371600" y="1365710"/>
            <a:ext cx="5987796" cy="457494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104962F-4BC2-548A-3713-0A4CF3CEA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Print / Download OHC Certificate</a:t>
            </a:r>
            <a:b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Available 1-2 hours after submitting exam</a:t>
            </a:r>
            <a:endParaRPr lang="en-US" b="1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4214333-8E0E-E408-B2FA-347CA84AC68D}"/>
              </a:ext>
            </a:extLst>
          </p:cNvPr>
          <p:cNvSpPr/>
          <p:nvPr/>
        </p:nvSpPr>
        <p:spPr>
          <a:xfrm>
            <a:off x="1600200" y="5325165"/>
            <a:ext cx="1143000" cy="685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38228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104962F-4BC2-548A-3713-0A4CF3CEA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Print / Download OHC Certificate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51D102-A29D-CCF8-73AA-7042DB15F1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67" t="22500" r="12500" b="8750"/>
          <a:stretch/>
        </p:blipFill>
        <p:spPr>
          <a:xfrm>
            <a:off x="817054" y="1480855"/>
            <a:ext cx="7509891" cy="453894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29795AA-F8A7-0E0B-78D0-358E99709446}"/>
              </a:ext>
            </a:extLst>
          </p:cNvPr>
          <p:cNvSpPr/>
          <p:nvPr/>
        </p:nvSpPr>
        <p:spPr>
          <a:xfrm>
            <a:off x="4876800" y="3276600"/>
            <a:ext cx="1219200" cy="685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264709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D0F9DA-69BC-8E27-D193-B2A407FDFA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67" t="10000" r="13333" b="11249"/>
          <a:stretch/>
        </p:blipFill>
        <p:spPr>
          <a:xfrm>
            <a:off x="322918" y="454643"/>
            <a:ext cx="8498163" cy="594871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EB30C76-1B18-3547-FB40-4E00D161732F}"/>
              </a:ext>
            </a:extLst>
          </p:cNvPr>
          <p:cNvSpPr/>
          <p:nvPr/>
        </p:nvSpPr>
        <p:spPr>
          <a:xfrm>
            <a:off x="2590800" y="3886200"/>
            <a:ext cx="2362200" cy="32412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64198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2545D4A-9A0C-7CFC-9F5D-1A953C912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806" y="274638"/>
            <a:ext cx="8652388" cy="1226903"/>
          </a:xfrm>
        </p:spPr>
        <p:txBody>
          <a:bodyPr/>
          <a:lstStyle/>
          <a:p>
            <a:r>
              <a:rPr lang="en-US" b="1" dirty="0"/>
              <a:t>CLC – Student Login</a:t>
            </a: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18487B-D848-26E9-1BE4-8EE5191043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26" t="25487" r="31631" b="50000"/>
          <a:stretch/>
        </p:blipFill>
        <p:spPr>
          <a:xfrm>
            <a:off x="2608447" y="1934677"/>
            <a:ext cx="3643162" cy="14943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03A2F9-088F-E3B9-80A3-8962C491AF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21" t="9618" r="13474" b="4565"/>
          <a:stretch/>
        </p:blipFill>
        <p:spPr>
          <a:xfrm>
            <a:off x="1726251" y="1299411"/>
            <a:ext cx="5691497" cy="439393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C9039E8-3866-B035-B968-94AEF71216D1}"/>
              </a:ext>
            </a:extLst>
          </p:cNvPr>
          <p:cNvSpPr/>
          <p:nvPr/>
        </p:nvSpPr>
        <p:spPr>
          <a:xfrm>
            <a:off x="6304547" y="2117558"/>
            <a:ext cx="1164657" cy="106840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44F4FBE7-1774-ABA1-C7B1-BE99E3B85366}"/>
              </a:ext>
            </a:extLst>
          </p:cNvPr>
          <p:cNvSpPr/>
          <p:nvPr/>
        </p:nvSpPr>
        <p:spPr>
          <a:xfrm rot="966961">
            <a:off x="3094445" y="2979319"/>
            <a:ext cx="978408" cy="4846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0598AF-FFCD-EAD9-F1D9-B1B3FDD3B981}"/>
              </a:ext>
            </a:extLst>
          </p:cNvPr>
          <p:cNvSpPr txBox="1"/>
          <p:nvPr/>
        </p:nvSpPr>
        <p:spPr>
          <a:xfrm>
            <a:off x="7753149" y="2358189"/>
            <a:ext cx="693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4673404-D941-D218-37A4-12C70AE09B49}"/>
              </a:ext>
            </a:extLst>
          </p:cNvPr>
          <p:cNvSpPr/>
          <p:nvPr/>
        </p:nvSpPr>
        <p:spPr>
          <a:xfrm>
            <a:off x="3792353" y="1773453"/>
            <a:ext cx="1857676" cy="3465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3046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423CC-6A61-94F6-17C5-29F0CA45F2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634" y="1447800"/>
            <a:ext cx="8182732" cy="40798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B16529-DFFE-3338-101D-B92117D98AC6}"/>
              </a:ext>
            </a:extLst>
          </p:cNvPr>
          <p:cNvSpPr txBox="1"/>
          <p:nvPr/>
        </p:nvSpPr>
        <p:spPr>
          <a:xfrm>
            <a:off x="2286000" y="457200"/>
            <a:ext cx="4876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23F67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CLC – Student Login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997778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171" t="10417" r="15051" b="17850"/>
          <a:stretch/>
        </p:blipFill>
        <p:spPr>
          <a:xfrm>
            <a:off x="522764" y="733982"/>
            <a:ext cx="8098472" cy="496782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622334" y="1916296"/>
            <a:ext cx="2356658" cy="405246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82956BCE-7BEC-67B3-80E2-535C581FD44B}"/>
              </a:ext>
            </a:extLst>
          </p:cNvPr>
          <p:cNvSpPr/>
          <p:nvPr/>
        </p:nvSpPr>
        <p:spPr>
          <a:xfrm rot="8952341">
            <a:off x="3421282" y="2603807"/>
            <a:ext cx="758762" cy="34025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746337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704"/>
            <a:ext cx="9144000" cy="5065308"/>
          </a:xfrm>
          <a:prstGeom prst="rect">
            <a:avLst/>
          </a:prstGeom>
        </p:spPr>
      </p:pic>
      <p:sp>
        <p:nvSpPr>
          <p:cNvPr id="5" name="Google Shape;119;p294"/>
          <p:cNvSpPr txBox="1">
            <a:spLocks/>
          </p:cNvSpPr>
          <p:nvPr/>
        </p:nvSpPr>
        <p:spPr>
          <a:xfrm>
            <a:off x="683393" y="0"/>
            <a:ext cx="7777213" cy="7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023F6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023F6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023F6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023F6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023F6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023F6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023F6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023F6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023F6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4000" b="1" dirty="0">
                <a:solidFill>
                  <a:srgbClr val="002060"/>
                </a:solidFill>
              </a:rPr>
              <a:t>Dashboard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312752" y="4463358"/>
            <a:ext cx="2471597" cy="12312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591714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4955"/>
            <a:ext cx="9144000" cy="4988089"/>
          </a:xfrm>
          <a:prstGeom prst="rect">
            <a:avLst/>
          </a:prstGeom>
        </p:spPr>
      </p:pic>
      <p:sp>
        <p:nvSpPr>
          <p:cNvPr id="5" name="Google Shape;119;p294"/>
          <p:cNvSpPr txBox="1">
            <a:spLocks noGrp="1"/>
          </p:cNvSpPr>
          <p:nvPr>
            <p:ph type="ctrTitle" idx="4294967295"/>
          </p:nvPr>
        </p:nvSpPr>
        <p:spPr>
          <a:xfrm>
            <a:off x="683393" y="156214"/>
            <a:ext cx="7777213" cy="778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4000" b="1" dirty="0">
                <a:solidFill>
                  <a:srgbClr val="002060"/>
                </a:solidFill>
              </a:rPr>
              <a:t>Course Homepage</a:t>
            </a:r>
            <a:endParaRPr sz="440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6294219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2719"/>
          <a:stretch/>
        </p:blipFill>
        <p:spPr>
          <a:xfrm>
            <a:off x="747807" y="995604"/>
            <a:ext cx="7712799" cy="4920204"/>
          </a:xfrm>
          <a:prstGeom prst="rect">
            <a:avLst/>
          </a:prstGeom>
        </p:spPr>
      </p:pic>
      <p:sp>
        <p:nvSpPr>
          <p:cNvPr id="5" name="Google Shape;119;p294"/>
          <p:cNvSpPr txBox="1">
            <a:spLocks noGrp="1"/>
          </p:cNvSpPr>
          <p:nvPr>
            <p:ph type="ctrTitle" idx="4294967295"/>
          </p:nvPr>
        </p:nvSpPr>
        <p:spPr>
          <a:xfrm>
            <a:off x="683393" y="156214"/>
            <a:ext cx="7777213" cy="778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4000" b="1" dirty="0">
                <a:solidFill>
                  <a:srgbClr val="002060"/>
                </a:solidFill>
              </a:rPr>
              <a:t>Initial Cert Exam Instructions</a:t>
            </a:r>
            <a:endParaRPr sz="440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957490C-311E-DBE6-6BD4-746891793CFE}"/>
              </a:ext>
            </a:extLst>
          </p:cNvPr>
          <p:cNvSpPr/>
          <p:nvPr/>
        </p:nvSpPr>
        <p:spPr>
          <a:xfrm>
            <a:off x="2286000" y="3429000"/>
            <a:ext cx="9144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466555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9;p294"/>
          <p:cNvSpPr txBox="1">
            <a:spLocks noGrp="1"/>
          </p:cNvSpPr>
          <p:nvPr>
            <p:ph type="ctrTitle" idx="4294967295"/>
          </p:nvPr>
        </p:nvSpPr>
        <p:spPr>
          <a:xfrm>
            <a:off x="683393" y="156214"/>
            <a:ext cx="7777213" cy="1291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4000" b="1" dirty="0">
                <a:solidFill>
                  <a:srgbClr val="002060"/>
                </a:solidFill>
              </a:rPr>
              <a:t>Re-Cert Exam Instructions</a:t>
            </a:r>
            <a:endParaRPr sz="440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39D3CD-679F-130B-9D18-6395D38771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33" t="27501" r="6666" b="4999"/>
          <a:stretch/>
        </p:blipFill>
        <p:spPr>
          <a:xfrm>
            <a:off x="800098" y="1280159"/>
            <a:ext cx="7543801" cy="4526281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50B5914-8252-0996-2BA5-6D5AE36BCC5B}"/>
              </a:ext>
            </a:extLst>
          </p:cNvPr>
          <p:cNvSpPr/>
          <p:nvPr/>
        </p:nvSpPr>
        <p:spPr>
          <a:xfrm>
            <a:off x="1447800" y="4495800"/>
            <a:ext cx="9144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389231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1118</TotalTime>
  <Words>101</Words>
  <Application>Microsoft Office PowerPoint</Application>
  <PresentationFormat>On-screen Show (4:3)</PresentationFormat>
  <Paragraphs>29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Default Design</vt:lpstr>
      <vt:lpstr>1_Default Design</vt:lpstr>
      <vt:lpstr>PowerPoint Presentation</vt:lpstr>
      <vt:lpstr>Day of Exam with CLC Student Login &amp; Exam Process</vt:lpstr>
      <vt:lpstr>CLC – Student Login</vt:lpstr>
      <vt:lpstr>PowerPoint Presentation</vt:lpstr>
      <vt:lpstr>PowerPoint Presentation</vt:lpstr>
      <vt:lpstr>PowerPoint Presentation</vt:lpstr>
      <vt:lpstr>Course Homepage</vt:lpstr>
      <vt:lpstr>Initial Cert Exam Instructions</vt:lpstr>
      <vt:lpstr>Re-Cert Exam Instructions</vt:lpstr>
      <vt:lpstr>Exam Page – Start Attempt</vt:lpstr>
      <vt:lpstr>Exam Question Screen</vt:lpstr>
      <vt:lpstr>Exam Question Screen</vt:lpstr>
      <vt:lpstr>Exam Submission</vt:lpstr>
      <vt:lpstr>Exam 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Print / Download OHC Certificate Available 1-2 hours after submitting exam</vt:lpstr>
      <vt:lpstr>Print / Download OHC Certificate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pgoetsch</dc:creator>
  <cp:lastModifiedBy>Kirsten McCall</cp:lastModifiedBy>
  <cp:revision>101</cp:revision>
  <cp:lastPrinted>2017-09-03T22:23:22Z</cp:lastPrinted>
  <dcterms:created xsi:type="dcterms:W3CDTF">2013-01-10T16:06:59Z</dcterms:created>
  <dcterms:modified xsi:type="dcterms:W3CDTF">2023-03-20T18:22:57Z</dcterms:modified>
</cp:coreProperties>
</file>